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6"/>
  </p:notesMasterIdLst>
  <p:sldIdLst>
    <p:sldId id="256" r:id="rId2"/>
    <p:sldId id="1123" r:id="rId3"/>
    <p:sldId id="1124" r:id="rId4"/>
    <p:sldId id="55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112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41719C"/>
    <a:srgbClr val="025249"/>
    <a:srgbClr val="B58900"/>
    <a:srgbClr val="5EA985"/>
    <a:srgbClr val="D4EBE9"/>
    <a:srgbClr val="9E60B8"/>
    <a:srgbClr val="5697D5"/>
    <a:srgbClr val="508AC1"/>
    <a:srgbClr val="57B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78"/>
    <p:restoredTop sz="96853" autoAdjust="0"/>
  </p:normalViewPr>
  <p:slideViewPr>
    <p:cSldViewPr snapToGrid="0" snapToObjects="1">
      <p:cViewPr varScale="1">
        <p:scale>
          <a:sx n="180" d="100"/>
          <a:sy n="180" d="100"/>
        </p:scale>
        <p:origin x="192" y="7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03.07.24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flanze, Blume, Stängel, draußen enthält.&#10;&#10;Automatisch generierte Beschreibung">
            <a:extLst>
              <a:ext uri="{FF2B5EF4-FFF2-40B4-BE49-F238E27FC236}">
                <a16:creationId xmlns:a16="http://schemas.microsoft.com/office/drawing/2014/main" id="{7B011AF8-CDDE-B337-F0EB-E5575B3AE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3607" y="0"/>
            <a:ext cx="11415168" cy="713448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16744" y="-2152"/>
            <a:ext cx="9349779" cy="4550833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4550833"/>
            <a:ext cx="9412165" cy="619745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Developer Week 2024 | Nürnberg, 3. Juli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911908" y="439972"/>
            <a:ext cx="74546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 err="1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9000" b="1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018262" y="4167182"/>
            <a:ext cx="5809551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 (GitHub): </a:t>
            </a:r>
            <a:r>
              <a:rPr lang="de-DE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/dwx-2024</a:t>
            </a:r>
            <a:endParaRPr lang="de-DE" sz="32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F1E91E1-0815-D668-B8FB-6B7828964A9D}"/>
              </a:ext>
            </a:extLst>
          </p:cNvPr>
          <p:cNvSpPr/>
          <p:nvPr/>
        </p:nvSpPr>
        <p:spPr>
          <a:xfrm>
            <a:off x="3316979" y="1659215"/>
            <a:ext cx="557704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 w="0">
                  <a:solidFill>
                    <a:srgbClr val="0070C0"/>
                  </a:solidFill>
                </a:ln>
                <a:solidFill>
                  <a:srgbClr val="C00000"/>
                </a:solidFill>
                <a:latin typeface="Montserrat" charset="0"/>
              </a:rPr>
              <a:t>Fortgeschrittene</a:t>
            </a:r>
            <a:endParaRPr lang="de-DE" sz="5400" b="1" dirty="0">
              <a:ln w="0">
                <a:solidFill>
                  <a:srgbClr val="0070C0"/>
                </a:solidFill>
              </a:ln>
              <a:solidFill>
                <a:srgbClr val="C00000"/>
              </a:solidFill>
              <a:latin typeface="Montserrat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D4DF713-46E6-B199-C993-909913A43985}"/>
              </a:ext>
            </a:extLst>
          </p:cNvPr>
          <p:cNvSpPr/>
          <p:nvPr/>
        </p:nvSpPr>
        <p:spPr>
          <a:xfrm>
            <a:off x="4521198" y="2934468"/>
            <a:ext cx="12494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des</a:t>
            </a:r>
            <a:endParaRPr lang="de-DE" sz="40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931702F-42CA-8BE6-B79E-91BF4C027001}"/>
              </a:ext>
            </a:extLst>
          </p:cNvPr>
          <p:cNvSpPr/>
          <p:nvPr/>
        </p:nvSpPr>
        <p:spPr>
          <a:xfrm>
            <a:off x="4600919" y="2334856"/>
            <a:ext cx="442538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 w="0">
                  <a:solidFill>
                    <a:srgbClr val="025249"/>
                  </a:solidFill>
                </a:ln>
                <a:solidFill>
                  <a:srgbClr val="5EA985"/>
                </a:solidFill>
                <a:latin typeface="Montserrat" charset="0"/>
              </a:rPr>
              <a:t>Möglichkeiten</a:t>
            </a:r>
            <a:r>
              <a:rPr lang="de-DE" sz="4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2ADA9CA-DD2D-0ECB-4B3E-69FD5592C7E9}"/>
              </a:ext>
            </a:extLst>
          </p:cNvPr>
          <p:cNvSpPr/>
          <p:nvPr/>
        </p:nvSpPr>
        <p:spPr>
          <a:xfrm>
            <a:off x="4169094" y="3238094"/>
            <a:ext cx="46315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 w="0">
                  <a:solidFill>
                    <a:srgbClr val="025249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Typsystems</a:t>
            </a:r>
            <a:endParaRPr lang="de-DE" sz="4800" b="1" dirty="0">
              <a:ln w="0">
                <a:solidFill>
                  <a:srgbClr val="025249"/>
                </a:solidFill>
              </a:ln>
              <a:solidFill>
                <a:srgbClr val="B5890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FC7F311-FB46-86CA-EC50-9D94AAB8979E}"/>
              </a:ext>
            </a:extLst>
          </p:cNvPr>
          <p:cNvSpPr txBox="1"/>
          <p:nvPr/>
        </p:nvSpPr>
        <p:spPr>
          <a:xfrm>
            <a:off x="2950063" y="37147"/>
            <a:ext cx="37495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CDE783F6-9E63-3F7C-DF48-566E1D469EF3}"/>
              </a:ext>
            </a:extLst>
          </p:cNvPr>
          <p:cNvSpPr txBox="1"/>
          <p:nvPr/>
        </p:nvSpPr>
        <p:spPr>
          <a:xfrm>
            <a:off x="6033072" y="167229"/>
            <a:ext cx="3738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20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77D6-98D1-D33C-E89D-626D5EA4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Coding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A081C6A-C248-C5EB-8B12-C21D30F8BE01}"/>
              </a:ext>
            </a:extLst>
          </p:cNvPr>
          <p:cNvSpPr txBox="1"/>
          <p:nvPr/>
        </p:nvSpPr>
        <p:spPr>
          <a:xfrm>
            <a:off x="390374" y="339714"/>
            <a:ext cx="86437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Den Source-Code findest Du auf GitHub: </a:t>
            </a:r>
          </a:p>
          <a:p>
            <a:endParaRPr lang="de-DE" dirty="0"/>
          </a:p>
          <a:p>
            <a:endParaRPr lang="de-DE" dirty="0"/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de-DE" sz="24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typescript.schule</a:t>
            </a:r>
            <a:r>
              <a:rPr lang="de-DE" sz="24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/dwx-2024 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👉 dort committe ich später den Beispiel-Code, der während der Session entstanden ist!</a:t>
            </a:r>
          </a:p>
          <a:p>
            <a:endParaRPr lang="de-DE" dirty="0"/>
          </a:p>
          <a:p>
            <a:r>
              <a:rPr lang="de-DE" dirty="0"/>
              <a:t>👉 den Link bekommt ihr auch nach der Konferenz vom Veranstalter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FC159AF7-7433-C262-537F-04E3D3F8B615}"/>
              </a:ext>
            </a:extLst>
          </p:cNvPr>
          <p:cNvSpPr txBox="1"/>
          <p:nvPr/>
        </p:nvSpPr>
        <p:spPr>
          <a:xfrm>
            <a:off x="311727" y="3017370"/>
            <a:ext cx="8520546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u="sng" dirty="0">
                <a:solidFill>
                  <a:srgbClr val="EB544F"/>
                </a:solidFill>
                <a:latin typeface="Candara" panose="020E0502030303020204" pitchFamily="34" charset="0"/>
                <a:cs typeface="Courier New" panose="02070309020205020404" pitchFamily="49" charset="0"/>
              </a:rPr>
              <a:t>Ergebnis Live-Coding: </a:t>
            </a:r>
          </a:p>
          <a:p>
            <a:pPr algn="ctr"/>
            <a:endParaRPr lang="de-DE" sz="1800" b="1" u="sng" dirty="0">
              <a:solidFill>
                <a:srgbClr val="9E60B8"/>
              </a:solidFill>
              <a:latin typeface="Candara" panose="020E0502030303020204" pitchFamily="34" charset="0"/>
              <a:cs typeface="Courier New" panose="02070309020205020404" pitchFamily="49" charset="0"/>
            </a:endParaRPr>
          </a:p>
          <a:p>
            <a:pPr algn="ctr"/>
            <a:r>
              <a:rPr lang="de-DE" sz="18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de-DE" sz="18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de-DE" sz="18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sz="18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nilshartmann</a:t>
            </a:r>
            <a:r>
              <a:rPr lang="de-DE" sz="18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sz="18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typescript</a:t>
            </a:r>
            <a:r>
              <a:rPr lang="de-DE" sz="18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de-DE" sz="18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advanced</a:t>
            </a:r>
            <a:r>
              <a:rPr lang="de-DE" sz="18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-talk/</a:t>
            </a:r>
            <a:r>
              <a:rPr lang="de-DE" sz="18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tree</a:t>
            </a:r>
            <a:r>
              <a:rPr lang="de-DE" sz="18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sz="18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e-DE" sz="18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DE" sz="18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src</a:t>
            </a:r>
            <a:r>
              <a:rPr lang="de-DE" sz="18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/dwx-2024/</a:t>
            </a:r>
            <a:r>
              <a:rPr lang="de-DE" sz="18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nach_dwx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095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4622552"/>
            <a:ext cx="9144000" cy="481542"/>
          </a:xfrm>
        </p:spPr>
        <p:txBody>
          <a:bodyPr/>
          <a:lstStyle/>
          <a:p>
            <a:r>
              <a:rPr lang="de-DE" spc="49" dirty="0"/>
              <a:t>HTTPS://NILSHARTMANN.NET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0" y="1"/>
            <a:ext cx="9144000" cy="9933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  <a:endParaRPr lang="de-DE" sz="48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0" y="619229"/>
            <a:ext cx="9144000" cy="8270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 (GitHub):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/dwx-2024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164</Words>
  <Application>Microsoft Macintosh PowerPoint</Application>
  <PresentationFormat>Bildschirmpräsentation (16:9)</PresentationFormat>
  <Paragraphs>34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Candara</vt:lpstr>
      <vt:lpstr>Courier New</vt:lpstr>
      <vt:lpstr>Montserrat</vt:lpstr>
      <vt:lpstr>Source Sans Pro</vt:lpstr>
      <vt:lpstr>Office</vt:lpstr>
      <vt:lpstr>Developer Week 2024 | Nürnberg, 3. Juli 2024 | @nilshartmann</vt:lpstr>
      <vt:lpstr>https://nilshartmann.net</vt:lpstr>
      <vt:lpstr>Live Coding</vt:lpstr>
      <vt:lpstr>HTTPS://NILSHARTMANN.NET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1218</cp:revision>
  <cp:lastPrinted>2019-09-03T13:49:24Z</cp:lastPrinted>
  <dcterms:created xsi:type="dcterms:W3CDTF">2016-03-28T15:59:53Z</dcterms:created>
  <dcterms:modified xsi:type="dcterms:W3CDTF">2024-07-03T14:35:24Z</dcterms:modified>
</cp:coreProperties>
</file>